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</p:sldMasterIdLst>
  <p:sldIdLst>
    <p:sldId id="294" r:id="rId6"/>
    <p:sldId id="328" r:id="rId7"/>
    <p:sldId id="329" r:id="rId8"/>
    <p:sldId id="330" r:id="rId9"/>
    <p:sldId id="331" r:id="rId10"/>
    <p:sldId id="332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322" r:id="rId34"/>
  </p:sldIdLst>
  <p:sldSz cx="18288000" cy="10287000"/>
  <p:notesSz cx="6858000" cy="9144000"/>
  <p:embeddedFontLst>
    <p:embeddedFont>
      <p:font typeface="Tenda" panose="02010503040201020203" pitchFamily="2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1057FA-BB0A-4FEE-BD95-53425457D338}" v="10" dt="2026-01-08T20:42:39.1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32" autoAdjust="0"/>
    <p:restoredTop sz="94622" autoAdjust="0"/>
  </p:normalViewPr>
  <p:slideViewPr>
    <p:cSldViewPr>
      <p:cViewPr varScale="1">
        <p:scale>
          <a:sx n="34" d="100"/>
          <a:sy n="34" d="100"/>
        </p:scale>
        <p:origin x="1340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4" r="-90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90" r="-639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" r="-335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" b="-333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70" r="-257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0194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20E6C-2781-F9F9-CEBA-825F2A236C83}"/>
              </a:ext>
            </a:extLst>
          </p:cNvPr>
          <p:cNvSpPr txBox="1"/>
          <p:nvPr/>
        </p:nvSpPr>
        <p:spPr>
          <a:xfrm>
            <a:off x="9085720" y="9905010"/>
            <a:ext cx="9049880" cy="146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"/>
              </a:lnSpc>
            </a:pPr>
            <a:r>
              <a:rPr lang="en-US" sz="700" dirty="0" err="1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Áreas</a:t>
            </a:r>
            <a:r>
              <a:rPr lang="en-US" sz="700" dirty="0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 de </a:t>
            </a:r>
            <a:r>
              <a:rPr lang="en-US" sz="700" dirty="0" err="1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lazer</a:t>
            </a:r>
            <a:r>
              <a:rPr lang="en-US" sz="700" dirty="0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 </a:t>
            </a:r>
            <a:r>
              <a:rPr lang="en-US" sz="700" dirty="0" err="1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entregues</a:t>
            </a:r>
            <a:r>
              <a:rPr lang="en-US" sz="700" dirty="0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 </a:t>
            </a:r>
            <a:r>
              <a:rPr lang="en-US" sz="700" dirty="0" err="1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prontas</a:t>
            </a:r>
            <a:r>
              <a:rPr lang="en-US" sz="700" dirty="0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 para </a:t>
            </a:r>
            <a:r>
              <a:rPr lang="en-US" sz="700" dirty="0" err="1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uso</a:t>
            </a:r>
            <a:r>
              <a:rPr lang="en-US" sz="700" dirty="0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, com </a:t>
            </a:r>
            <a:r>
              <a:rPr lang="en-US" sz="700" dirty="0" err="1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equipamentos</a:t>
            </a:r>
            <a:r>
              <a:rPr lang="en-US" sz="700" dirty="0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 </a:t>
            </a:r>
            <a:r>
              <a:rPr lang="en-US" sz="700" dirty="0" err="1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instalados</a:t>
            </a:r>
            <a:r>
              <a:rPr lang="en-US" sz="700" dirty="0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 </a:t>
            </a:r>
            <a:r>
              <a:rPr lang="en-US" sz="700" dirty="0" err="1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conforme</a:t>
            </a:r>
            <a:r>
              <a:rPr lang="en-US" sz="700" dirty="0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 memorial </a:t>
            </a:r>
            <a:r>
              <a:rPr lang="en-US" sz="700" dirty="0" err="1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descritivo</a:t>
            </a:r>
            <a:r>
              <a:rPr lang="en-US" sz="700" dirty="0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. Imagens </a:t>
            </a:r>
            <a:r>
              <a:rPr lang="en-US" sz="700" dirty="0" err="1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meramente</a:t>
            </a:r>
            <a:r>
              <a:rPr lang="en-US" sz="700" dirty="0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 </a:t>
            </a:r>
            <a:r>
              <a:rPr lang="en-US" sz="700" dirty="0" err="1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ilustrativas</a:t>
            </a:r>
            <a:r>
              <a:rPr lang="en-US" sz="700" dirty="0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 </a:t>
            </a:r>
            <a:r>
              <a:rPr lang="en-US" sz="700" dirty="0" err="1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quanto</a:t>
            </a:r>
            <a:r>
              <a:rPr lang="en-US" sz="700" dirty="0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 à </a:t>
            </a:r>
            <a:r>
              <a:rPr lang="en-US" sz="700" dirty="0" err="1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ambientação</a:t>
            </a:r>
            <a:r>
              <a:rPr lang="en-US" sz="700" dirty="0">
                <a:solidFill>
                  <a:srgbClr val="FFFFFF"/>
                </a:solidFill>
                <a:latin typeface="Tenda"/>
                <a:ea typeface="Tenda"/>
                <a:cs typeface="Tenda"/>
                <a:sym typeface="Tenda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24" r="-172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" r="-335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4" r="-90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4" b="-44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22" b="-222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715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r="-111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2979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16" r="-2816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5695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6689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00" r="-890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196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97" r="-7397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6c87f77-a8c9-465b-874f-4caa0b6da7f8" xsi:nil="true"/>
    <lcf76f155ced4ddcb4097134ff3c332f xmlns="6a8f6cf3-a3f1-4110-b91a-5236df68af0c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10D7EA998A92D46B8C234839D527D46" ma:contentTypeVersion="16" ma:contentTypeDescription="Crie um novo documento." ma:contentTypeScope="" ma:versionID="72ea8f9bfab89c891eb3920bcb7bc5f3">
  <xsd:schema xmlns:xsd="http://www.w3.org/2001/XMLSchema" xmlns:xs="http://www.w3.org/2001/XMLSchema" xmlns:p="http://schemas.microsoft.com/office/2006/metadata/properties" xmlns:ns2="6a8f6cf3-a3f1-4110-b91a-5236df68af0c" xmlns:ns3="46c87f77-a8c9-465b-874f-4caa0b6da7f8" targetNamespace="http://schemas.microsoft.com/office/2006/metadata/properties" ma:root="true" ma:fieldsID="2995e3ae9b90db98a9e35e351653c9ba" ns2:_="" ns3:_="">
    <xsd:import namespace="6a8f6cf3-a3f1-4110-b91a-5236df68af0c"/>
    <xsd:import namespace="46c87f77-a8c9-465b-874f-4caa0b6da7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8f6cf3-a3f1-4110-b91a-5236df68af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7ae088d3-a28b-4e98-ba95-27217ee716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87f77-a8c9-465b-874f-4caa0b6da7f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6018874-7fe2-4f60-883b-50df1baf3d0a}" ma:internalName="TaxCatchAll" ma:showField="CatchAllData" ma:web="46c87f77-a8c9-465b-874f-4caa0b6da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5F8401-D743-45C4-A537-E81C7E820E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78BA35-A980-46FA-8467-1C90FC181DE4}">
  <ds:schemaRefs>
    <ds:schemaRef ds:uri="http://schemas.microsoft.com/office/2006/metadata/properties"/>
    <ds:schemaRef ds:uri="http://schemas.microsoft.com/office/infopath/2007/PartnerControls"/>
    <ds:schemaRef ds:uri="46c87f77-a8c9-465b-874f-4caa0b6da7f8"/>
    <ds:schemaRef ds:uri="6a8f6cf3-a3f1-4110-b91a-5236df68af0c"/>
  </ds:schemaRefs>
</ds:datastoreItem>
</file>

<file path=customXml/itemProps3.xml><?xml version="1.0" encoding="utf-8"?>
<ds:datastoreItem xmlns:ds="http://schemas.openxmlformats.org/officeDocument/2006/customXml" ds:itemID="{B1E5FD4B-9A3F-4D40-AEAB-F58378F6FE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8f6cf3-a3f1-4110-b91a-5236df68af0c"/>
    <ds:schemaRef ds:uri="46c87f77-a8c9-465b-874f-4caa0b6da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22</Words>
  <Application>Microsoft Office PowerPoint</Application>
  <PresentationFormat>Personalizar</PresentationFormat>
  <Paragraphs>1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29</vt:i4>
      </vt:variant>
    </vt:vector>
  </HeadingPairs>
  <TitlesOfParts>
    <vt:vector size="34" baseType="lpstr">
      <vt:lpstr>Tenda</vt:lpstr>
      <vt:lpstr>Calibri</vt:lpstr>
      <vt:lpstr>Arial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de Lançamento - Morada Real e Forte São Marcelo</dc:title>
  <dc:creator>Deisiane Conceicao Dos Santos</dc:creator>
  <cp:lastModifiedBy>Naelcio Cleon Soares Junior</cp:lastModifiedBy>
  <cp:revision>4</cp:revision>
  <dcterms:created xsi:type="dcterms:W3CDTF">2006-08-16T00:00:00Z</dcterms:created>
  <dcterms:modified xsi:type="dcterms:W3CDTF">2026-01-09T21:11:32Z</dcterms:modified>
  <dc:identifier>DAG9xLCE260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0e403ef-76fa-4da1-b926-8b3591d77b68_Enabled">
    <vt:lpwstr>true</vt:lpwstr>
  </property>
  <property fmtid="{D5CDD505-2E9C-101B-9397-08002B2CF9AE}" pid="3" name="MSIP_Label_30e403ef-76fa-4da1-b926-8b3591d77b68_SetDate">
    <vt:lpwstr>2026-01-08T19:59:19Z</vt:lpwstr>
  </property>
  <property fmtid="{D5CDD505-2E9C-101B-9397-08002B2CF9AE}" pid="4" name="MSIP_Label_30e403ef-76fa-4da1-b926-8b3591d77b68_Method">
    <vt:lpwstr>Standard</vt:lpwstr>
  </property>
  <property fmtid="{D5CDD505-2E9C-101B-9397-08002B2CF9AE}" pid="5" name="MSIP_Label_30e403ef-76fa-4da1-b926-8b3591d77b68_Name">
    <vt:lpwstr>Confidencial</vt:lpwstr>
  </property>
  <property fmtid="{D5CDD505-2E9C-101B-9397-08002B2CF9AE}" pid="6" name="MSIP_Label_30e403ef-76fa-4da1-b926-8b3591d77b68_SiteId">
    <vt:lpwstr>37aed7c7-097f-4982-af5c-76f0d32947db</vt:lpwstr>
  </property>
  <property fmtid="{D5CDD505-2E9C-101B-9397-08002B2CF9AE}" pid="7" name="MSIP_Label_30e403ef-76fa-4da1-b926-8b3591d77b68_ActionId">
    <vt:lpwstr>d1ef6f87-a99d-40b1-97be-dabc410108ec</vt:lpwstr>
  </property>
  <property fmtid="{D5CDD505-2E9C-101B-9397-08002B2CF9AE}" pid="8" name="MSIP_Label_30e403ef-76fa-4da1-b926-8b3591d77b68_ContentBits">
    <vt:lpwstr>0</vt:lpwstr>
  </property>
  <property fmtid="{D5CDD505-2E9C-101B-9397-08002B2CF9AE}" pid="9" name="MSIP_Label_30e403ef-76fa-4da1-b926-8b3591d77b68_Tag">
    <vt:lpwstr>10, 3, 0, 1</vt:lpwstr>
  </property>
  <property fmtid="{D5CDD505-2E9C-101B-9397-08002B2CF9AE}" pid="10" name="ContentTypeId">
    <vt:lpwstr>0x010100310D7EA998A92D46B8C234839D527D46</vt:lpwstr>
  </property>
  <property fmtid="{D5CDD505-2E9C-101B-9397-08002B2CF9AE}" pid="11" name="MediaServiceImageTags">
    <vt:lpwstr/>
  </property>
</Properties>
</file>